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31/03/2025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31/03/2025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31/03/2025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31/03/2025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31/03/2025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31/03/2025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638" y="115956"/>
            <a:ext cx="11922369" cy="175432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using Read Write Spell, a progressive scheme that builds on children’s current knowledge. To learn and recall grammar skills, children will engage with 10 differentiated questions four times a week. These skills will be expanded on in writing lessons.. For our writing sessions, these will all stem from our learning in history, all around endangered animals and looking after our planet. We will be focusing on a new class book which will be linked to our topic, ‘The Last Bear’. The children will carry out writing skills such as; creating a character profile, a story, figurative descriptions, dialogue, monologue, a logbook entry, a scientific report and a newspaper article.  We will be engaging in guided read sessions four times per week, this term we will focus on each specific skill in comprehension before we apply our knowledge to individual texts. During English, the children will also be working on inference texts, this takes place every morning.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24263" y="1562506"/>
            <a:ext cx="3950677" cy="267765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p>
          <a:p>
            <a:pPr algn="ctr" fontAlgn="base"/>
            <a:r>
              <a:rPr lang="en-GB" sz="1200" dirty="0">
                <a:solidFill>
                  <a:srgbClr val="000000"/>
                </a:solidFill>
                <a:latin typeface="Sassoon Infant Std" panose="020B0503020103030203" pitchFamily="34" charset="0"/>
              </a:rPr>
              <a:t>This term will be focusing on SAT based questions, revising everything they have been taught.</a:t>
            </a:r>
          </a:p>
          <a:p>
            <a:pPr algn="ctr" fontAlgn="base"/>
            <a:r>
              <a:rPr lang="en-GB" sz="1200" b="0" i="0" dirty="0">
                <a:solidFill>
                  <a:srgbClr val="000000"/>
                </a:solidFill>
                <a:effectLst/>
                <a:latin typeface="Sassoon Infant Std" panose="020B0503020103030203" pitchFamily="34" charset="0"/>
              </a:rPr>
              <a:t>Investigators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p>
          <a:p>
            <a:pPr algn="ctr" fontAlgn="base"/>
            <a:r>
              <a:rPr lang="en-GB" sz="1200" b="1" dirty="0">
                <a:solidFill>
                  <a:srgbClr val="000000"/>
                </a:solidFill>
                <a:latin typeface="Sassoon Infant Std" panose="020B0503020103030203" pitchFamily="34" charset="0"/>
              </a:rPr>
              <a:t>YEAR 6 SATS CLUB WILL FIINISH ON TUESDAY 6</a:t>
            </a:r>
            <a:r>
              <a:rPr lang="en-GB" sz="1200" b="1" baseline="30000" dirty="0">
                <a:solidFill>
                  <a:srgbClr val="000000"/>
                </a:solidFill>
                <a:latin typeface="Sassoon Infant Std" panose="020B0503020103030203" pitchFamily="34" charset="0"/>
              </a:rPr>
              <a:t>TH</a:t>
            </a:r>
            <a:r>
              <a:rPr lang="en-GB" sz="1200" b="1" dirty="0">
                <a:solidFill>
                  <a:srgbClr val="000000"/>
                </a:solidFill>
                <a:latin typeface="Sassoon Infant Std" panose="020B0503020103030203" pitchFamily="34" charset="0"/>
              </a:rPr>
              <a:t> APRIL</a:t>
            </a:r>
            <a:endParaRPr lang="en-US" sz="1200" b="1" i="0" dirty="0">
              <a:solidFill>
                <a:srgbClr val="000000"/>
              </a:solidFill>
              <a:effectLst/>
              <a:latin typeface="Sassoon Infant Std" panose="020B0503020103030203" pitchFamily="34" charset="0"/>
            </a:endParaRPr>
          </a:p>
        </p:txBody>
      </p:sp>
      <p:sp>
        <p:nvSpPr>
          <p:cNvPr id="7" name="Rectangle 6"/>
          <p:cNvSpPr/>
          <p:nvPr/>
        </p:nvSpPr>
        <p:spPr>
          <a:xfrm>
            <a:off x="4074940" y="1789704"/>
            <a:ext cx="4111869" cy="2062103"/>
          </a:xfrm>
          <a:prstGeom prst="rect">
            <a:avLst/>
          </a:prstGeom>
        </p:spPr>
        <p:txBody>
          <a:bodyPr wrap="square">
            <a:spAutoFit/>
          </a:bodyPr>
          <a:lstStyle/>
          <a:p>
            <a:pPr algn="ctr"/>
            <a:r>
              <a:rPr lang="en-US" sz="1600" b="1" dirty="0">
                <a:solidFill>
                  <a:srgbClr val="00B050"/>
                </a:solidFill>
                <a:latin typeface="Sassoon Infant Std" panose="020B0503020103030203" pitchFamily="34" charset="0"/>
              </a:rPr>
              <a:t>Investigators Newsletter Summer Term</a:t>
            </a:r>
            <a:r>
              <a:rPr lang="en-US" sz="1600" dirty="0">
                <a:solidFill>
                  <a:srgbClr val="00B05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There’s No Planet B!</a:t>
            </a:r>
            <a:r>
              <a:rPr lang="en-US" sz="1600" dirty="0">
                <a:solidFill>
                  <a:srgbClr val="002060"/>
                </a:solidFill>
                <a:latin typeface="Sassoon Infant Std" panose="020B0503020103030203" pitchFamily="34" charset="0"/>
              </a:rPr>
              <a:t>​</a:t>
            </a:r>
            <a:br>
              <a:rPr lang="en-US" sz="1600" dirty="0">
                <a:solidFill>
                  <a:srgbClr val="002060"/>
                </a:solidFill>
                <a:latin typeface="Sassoon Infant Std" panose="020B0503020103030203" pitchFamily="34" charset="0"/>
              </a:rPr>
            </a:br>
            <a:r>
              <a:rPr lang="en-US" sz="1600" b="1" dirty="0">
                <a:solidFill>
                  <a:srgbClr val="0070C0"/>
                </a:solidFill>
                <a:latin typeface="Sassoon Infant Std" panose="020B0503020103030203" pitchFamily="34" charset="0"/>
              </a:rPr>
              <a:t>I hope you find this newsletter for this term useful and informative. </a:t>
            </a:r>
          </a:p>
          <a:p>
            <a:pPr algn="ct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8301227" y="3362999"/>
            <a:ext cx="3334512" cy="830997"/>
          </a:xfrm>
          <a:prstGeom prst="rect">
            <a:avLst/>
          </a:prstGeom>
        </p:spPr>
        <p:txBody>
          <a:bodyPr wrap="square">
            <a:spAutoFit/>
          </a:bodyPr>
          <a:lstStyle/>
          <a:p>
            <a:pPr algn="ctr"/>
            <a:r>
              <a:rPr lang="en-GB" sz="1200" b="1" u="sng" dirty="0">
                <a:latin typeface="Sassoon Infant Std" panose="020B0503020103030203" pitchFamily="34" charset="0"/>
              </a:rPr>
              <a:t>History</a:t>
            </a:r>
          </a:p>
          <a:p>
            <a:r>
              <a:rPr lang="en-GB" sz="1200" dirty="0">
                <a:latin typeface="Sassoon Infant Std" panose="020B0503020103030203" pitchFamily="34" charset="0"/>
              </a:rPr>
              <a:t>Our new topic this term is ‘Theres No Planet B!’  Children will  be specifically focusing on endangered animals and climate change. </a:t>
            </a:r>
          </a:p>
        </p:txBody>
      </p:sp>
      <p:sp>
        <p:nvSpPr>
          <p:cNvPr id="9" name="Rectangle 8"/>
          <p:cNvSpPr/>
          <p:nvPr/>
        </p:nvSpPr>
        <p:spPr>
          <a:xfrm>
            <a:off x="4346831" y="2793736"/>
            <a:ext cx="3334512" cy="1015663"/>
          </a:xfrm>
          <a:prstGeom prst="rect">
            <a:avLst/>
          </a:prstGeom>
        </p:spPr>
        <p:txBody>
          <a:bodyPr wrap="square">
            <a:spAutoFit/>
          </a:bodyPr>
          <a:lstStyle/>
          <a:p>
            <a:pPr algn="ctr"/>
            <a:r>
              <a:rPr lang="en-GB" sz="1200" b="1" u="sng" dirty="0">
                <a:latin typeface="Sassoon Infant Std" panose="020B0503020103030203" pitchFamily="34" charset="0"/>
              </a:rPr>
              <a:t>RE</a:t>
            </a:r>
          </a:p>
          <a:p>
            <a:r>
              <a:rPr lang="en-GB" sz="1200" dirty="0">
                <a:latin typeface="Sassoon Infant Std" panose="020B0503020103030203" pitchFamily="34" charset="0"/>
              </a:rPr>
              <a:t>Our new topic this term is ‘For Christians what kind of king is Jesus?” and the second half term will be focusing on how religions help people when times are hard. </a:t>
            </a:r>
          </a:p>
        </p:txBody>
      </p:sp>
      <p:sp>
        <p:nvSpPr>
          <p:cNvPr id="10" name="Rectangle 9"/>
          <p:cNvSpPr/>
          <p:nvPr/>
        </p:nvSpPr>
        <p:spPr>
          <a:xfrm>
            <a:off x="460375" y="5422730"/>
            <a:ext cx="3334512" cy="1200329"/>
          </a:xfrm>
          <a:prstGeom prst="rect">
            <a:avLst/>
          </a:prstGeom>
        </p:spPr>
        <p:txBody>
          <a:bodyPr wrap="square">
            <a:spAutoFit/>
          </a:bodyPr>
          <a:lstStyle/>
          <a:p>
            <a:pPr algn="ctr"/>
            <a:r>
              <a:rPr lang="en-GB" sz="1200" b="1" u="sng" dirty="0">
                <a:latin typeface="Sassoon Infant Std" panose="020B0503020103030203" pitchFamily="34" charset="0"/>
              </a:rPr>
              <a:t>Geography</a:t>
            </a:r>
          </a:p>
          <a:p>
            <a:r>
              <a:rPr lang="en-GB" sz="1200" dirty="0">
                <a:latin typeface="Sassoon Infant Std" panose="020B0503020103030203" pitchFamily="34" charset="0"/>
              </a:rPr>
              <a:t>This term the topic is the Antarctica. The children will be focusing on latitude and longitude, global climate zones, climate change and they will be looking into the location and physical features of the Antarctica. This links to our new topic.  </a:t>
            </a:r>
          </a:p>
        </p:txBody>
      </p:sp>
      <p:sp>
        <p:nvSpPr>
          <p:cNvPr id="11" name="Rectangle 10"/>
          <p:cNvSpPr/>
          <p:nvPr/>
        </p:nvSpPr>
        <p:spPr>
          <a:xfrm>
            <a:off x="8301227" y="1529477"/>
            <a:ext cx="3334512" cy="1938992"/>
          </a:xfrm>
          <a:prstGeom prst="rect">
            <a:avLst/>
          </a:prstGeom>
        </p:spPr>
        <p:txBody>
          <a:bodyPr wrap="square">
            <a:spAutoFit/>
          </a:bodyPr>
          <a:lstStyle/>
          <a:p>
            <a:pPr algn="ctr"/>
            <a:r>
              <a:rPr lang="en-GB" sz="1200" b="1" u="sng" dirty="0">
                <a:latin typeface="Sassoon Infant Std" panose="020B0503020103030203" pitchFamily="34" charset="0"/>
              </a:rPr>
              <a:t>PE</a:t>
            </a:r>
          </a:p>
          <a:p>
            <a:r>
              <a:rPr lang="en-GB" sz="1200" dirty="0">
                <a:latin typeface="Sassoon Infant Std" panose="020B0503020103030203" pitchFamily="34" charset="0"/>
              </a:rPr>
              <a:t>Our new topic for PE is Fundamental skills and Athletics, which will take place on a Tuesday afternoon, lead by HAWKES. </a:t>
            </a:r>
          </a:p>
          <a:p>
            <a:r>
              <a:rPr lang="en-GB" sz="1200" dirty="0">
                <a:latin typeface="Sassoon Infant Std" panose="020B0503020103030203" pitchFamily="34" charset="0"/>
              </a:rPr>
              <a:t>The children will also be taking part in dance lessons with Hannah Verity on Thursday Afternoons. </a:t>
            </a:r>
          </a:p>
          <a:p>
            <a:r>
              <a:rPr lang="en-GB" sz="1200" dirty="0">
                <a:latin typeface="Sassoon Infant Std" panose="020B0503020103030203" pitchFamily="34" charset="0"/>
              </a:rPr>
              <a:t>For both of these days, please can children come to school in their PE kits (black/navy joggers/ shorts &amp; a purple PE top and hoody.) </a:t>
            </a:r>
          </a:p>
        </p:txBody>
      </p:sp>
      <p:sp>
        <p:nvSpPr>
          <p:cNvPr id="12" name="Rectangle 11"/>
          <p:cNvSpPr/>
          <p:nvPr/>
        </p:nvSpPr>
        <p:spPr>
          <a:xfrm>
            <a:off x="4374209" y="4367191"/>
            <a:ext cx="3334512" cy="1015663"/>
          </a:xfrm>
          <a:prstGeom prst="rect">
            <a:avLst/>
          </a:prstGeom>
        </p:spPr>
        <p:txBody>
          <a:bodyPr wrap="square">
            <a:spAutoFit/>
          </a:bodyPr>
          <a:lstStyle/>
          <a:p>
            <a:pPr algn="ctr"/>
            <a:r>
              <a:rPr lang="en-GB" sz="1200" b="1" u="sng" dirty="0">
                <a:latin typeface="Sassoon Infant Std" panose="020B0503020103030203" pitchFamily="34" charset="0"/>
              </a:rPr>
              <a:t>Science </a:t>
            </a:r>
          </a:p>
          <a:p>
            <a:r>
              <a:rPr lang="en-GB" sz="1200" dirty="0">
                <a:latin typeface="Sassoon Infant Std" panose="020B0503020103030203" pitchFamily="34" charset="0"/>
              </a:rPr>
              <a:t>Investigators new topic for the first half term is electricity.</a:t>
            </a:r>
          </a:p>
          <a:p>
            <a:r>
              <a:rPr lang="en-GB" sz="1200" dirty="0">
                <a:latin typeface="Sassoon Infant Std" panose="020B0503020103030203" pitchFamily="34" charset="0"/>
              </a:rPr>
              <a:t>For the second half term the children will be learning about life cycles.</a:t>
            </a:r>
          </a:p>
        </p:txBody>
      </p:sp>
      <p:sp>
        <p:nvSpPr>
          <p:cNvPr id="13" name="Rectangle 12"/>
          <p:cNvSpPr/>
          <p:nvPr/>
        </p:nvSpPr>
        <p:spPr>
          <a:xfrm>
            <a:off x="8301227" y="4213518"/>
            <a:ext cx="3334512" cy="1015663"/>
          </a:xfrm>
          <a:prstGeom prst="rect">
            <a:avLst/>
          </a:prstGeom>
        </p:spPr>
        <p:txBody>
          <a:bodyPr wrap="square">
            <a:spAutoFit/>
          </a:bodyPr>
          <a:lstStyle/>
          <a:p>
            <a:pPr algn="ctr"/>
            <a:r>
              <a:rPr lang="en-GB" sz="1200" b="1" u="sng" dirty="0">
                <a:latin typeface="Sassoon Infant Std" panose="020B0503020103030203" pitchFamily="34" charset="0"/>
              </a:rPr>
              <a:t>Art &amp; D&amp;T</a:t>
            </a:r>
          </a:p>
          <a:p>
            <a:r>
              <a:rPr lang="en-GB" sz="1200" dirty="0">
                <a:latin typeface="Sassoon Infant Std" panose="020B0503020103030203" pitchFamily="34" charset="0"/>
              </a:rPr>
              <a:t>Investigators will be improving their drawing and sculpting skills, linking to artists and architects, focusing specifically on rainforests and identifying patterns created by William Morris. </a:t>
            </a:r>
          </a:p>
        </p:txBody>
      </p:sp>
      <p:sp>
        <p:nvSpPr>
          <p:cNvPr id="14" name="Rectangle 13"/>
          <p:cNvSpPr/>
          <p:nvPr/>
        </p:nvSpPr>
        <p:spPr>
          <a:xfrm>
            <a:off x="4445933" y="5343955"/>
            <a:ext cx="3334512" cy="830997"/>
          </a:xfrm>
          <a:prstGeom prst="rect">
            <a:avLst/>
          </a:prstGeom>
        </p:spPr>
        <p:txBody>
          <a:bodyPr wrap="square">
            <a:spAutoFit/>
          </a:bodyPr>
          <a:lstStyle/>
          <a:p>
            <a:pPr algn="ctr"/>
            <a:r>
              <a:rPr lang="en-GB" sz="1200" b="1" u="sng" dirty="0">
                <a:latin typeface="Sassoon Infant Std" panose="020B0503020103030203" pitchFamily="34" charset="0"/>
              </a:rPr>
              <a:t>Computing</a:t>
            </a:r>
          </a:p>
          <a:p>
            <a:pPr algn="ctr"/>
            <a:r>
              <a:rPr lang="en-GB" sz="1200" dirty="0">
                <a:latin typeface="Sassoon Infant Std" panose="020B0503020103030203" pitchFamily="34" charset="0"/>
              </a:rPr>
              <a:t>For ICT,  the children will be working on spreadsheets, focusing on gathering data and inputting it onto a spreadsheet. </a:t>
            </a:r>
          </a:p>
        </p:txBody>
      </p:sp>
      <p:sp>
        <p:nvSpPr>
          <p:cNvPr id="15" name="Rectangle 14"/>
          <p:cNvSpPr/>
          <p:nvPr/>
        </p:nvSpPr>
        <p:spPr>
          <a:xfrm>
            <a:off x="432345" y="4368420"/>
            <a:ext cx="3334512" cy="830997"/>
          </a:xfrm>
          <a:prstGeom prst="rect">
            <a:avLst/>
          </a:prstGeom>
        </p:spPr>
        <p:txBody>
          <a:bodyPr wrap="square">
            <a:spAutoFit/>
          </a:bodyPr>
          <a:lstStyle/>
          <a:p>
            <a:pPr algn="ctr"/>
            <a:r>
              <a:rPr lang="en-GB" sz="1200" b="1" u="sng" dirty="0">
                <a:latin typeface="Sassoon Infant Std" panose="020B0503020103030203" pitchFamily="34" charset="0"/>
              </a:rPr>
              <a:t>PSHE</a:t>
            </a:r>
          </a:p>
          <a:p>
            <a:pPr algn="ctr"/>
            <a:r>
              <a:rPr lang="en-GB" sz="1200" dirty="0">
                <a:latin typeface="Sassoon Infant Std" panose="020B0503020103030203" pitchFamily="34" charset="0"/>
              </a:rPr>
              <a:t>The children will continue to work on ‘My Happy Mind’ </a:t>
            </a:r>
          </a:p>
          <a:p>
            <a:pPr algn="ctr"/>
            <a:r>
              <a:rPr lang="en-GB" sz="1200" dirty="0">
                <a:latin typeface="Sassoon Infant Std" panose="020B0503020103030203" pitchFamily="34" charset="0"/>
              </a:rPr>
              <a:t>Our topic for this term is ‘growing and changing’</a:t>
            </a:r>
          </a:p>
        </p:txBody>
      </p:sp>
      <p:sp>
        <p:nvSpPr>
          <p:cNvPr id="16" name="Rectangle 15"/>
          <p:cNvSpPr/>
          <p:nvPr/>
        </p:nvSpPr>
        <p:spPr>
          <a:xfrm>
            <a:off x="4374209" y="3722819"/>
            <a:ext cx="3334512" cy="646331"/>
          </a:xfrm>
          <a:prstGeom prst="rect">
            <a:avLst/>
          </a:prstGeom>
        </p:spPr>
        <p:txBody>
          <a:bodyPr wrap="square">
            <a:spAutoFit/>
          </a:bodyPr>
          <a:lstStyle/>
          <a:p>
            <a:pPr algn="ctr"/>
            <a:r>
              <a:rPr lang="en-GB" sz="1200" b="1" u="sng" dirty="0">
                <a:latin typeface="Sassoon Infant Std" panose="020B0503020103030203" pitchFamily="34" charset="0"/>
              </a:rPr>
              <a:t>Music</a:t>
            </a:r>
          </a:p>
          <a:p>
            <a:r>
              <a:rPr lang="en-GB" sz="1200" dirty="0">
                <a:latin typeface="Sassoon Infant Std" panose="020B0503020103030203" pitchFamily="34" charset="0"/>
              </a:rPr>
              <a:t>For music, children will focus on lyrics, tempo,  melody and arrangement as well as writing lyrics. </a:t>
            </a:r>
          </a:p>
        </p:txBody>
      </p:sp>
      <p:sp>
        <p:nvSpPr>
          <p:cNvPr id="17" name="Rectangle 16"/>
          <p:cNvSpPr/>
          <p:nvPr/>
        </p:nvSpPr>
        <p:spPr>
          <a:xfrm>
            <a:off x="4425926" y="6131973"/>
            <a:ext cx="3409895" cy="830997"/>
          </a:xfrm>
          <a:prstGeom prst="rect">
            <a:avLst/>
          </a:prstGeom>
        </p:spPr>
        <p:txBody>
          <a:bodyPr wrap="square">
            <a:spAutoFit/>
          </a:bodyPr>
          <a:lstStyle/>
          <a:p>
            <a:pPr algn="ctr"/>
            <a:r>
              <a:rPr lang="en-GB" sz="1200" b="1" u="sng" dirty="0">
                <a:latin typeface="Sassoon Infant Std" panose="020B0503020103030203" pitchFamily="34" charset="0"/>
              </a:rPr>
              <a:t>French</a:t>
            </a:r>
          </a:p>
          <a:p>
            <a:pPr algn="ctr"/>
            <a:r>
              <a:rPr lang="en-GB" sz="1200" dirty="0">
                <a:latin typeface="Sassoon Infant Std" panose="020B0503020103030203" pitchFamily="34" charset="0"/>
              </a:rPr>
              <a:t>Our new topic is colours and animals as well as revising what they have already learnt so far.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 name="Rectangle 1">
            <a:extLst>
              <a:ext uri="{FF2B5EF4-FFF2-40B4-BE49-F238E27FC236}">
                <a16:creationId xmlns:a16="http://schemas.microsoft.com/office/drawing/2014/main" id="{6717BEC6-A7B9-3C91-1C54-A4655E1DC2AA}"/>
              </a:ext>
            </a:extLst>
          </p:cNvPr>
          <p:cNvSpPr/>
          <p:nvPr/>
        </p:nvSpPr>
        <p:spPr>
          <a:xfrm>
            <a:off x="8212775" y="5348035"/>
            <a:ext cx="3409895" cy="830997"/>
          </a:xfrm>
          <a:prstGeom prst="rect">
            <a:avLst/>
          </a:prstGeom>
        </p:spPr>
        <p:txBody>
          <a:bodyPr wrap="square">
            <a:spAutoFit/>
          </a:bodyPr>
          <a:lstStyle/>
          <a:p>
            <a:pPr algn="ctr"/>
            <a:r>
              <a:rPr lang="en-GB" sz="1200" b="1" u="sng" dirty="0">
                <a:latin typeface="Sassoon Infant Std" panose="020B0503020103030203" pitchFamily="34" charset="0"/>
              </a:rPr>
              <a:t>Forest School</a:t>
            </a:r>
          </a:p>
          <a:p>
            <a:pPr algn="ctr"/>
            <a:r>
              <a:rPr lang="en-GB" sz="1200" dirty="0">
                <a:latin typeface="Sassoon Infant Std" panose="020B0503020103030203" pitchFamily="34" charset="0"/>
              </a:rPr>
              <a:t>Forest Schools will take place on Friday 16</a:t>
            </a:r>
            <a:r>
              <a:rPr lang="en-GB" sz="1200" baseline="30000" dirty="0">
                <a:latin typeface="Sassoon Infant Std" panose="020B0503020103030203" pitchFamily="34" charset="0"/>
              </a:rPr>
              <a:t>th</a:t>
            </a:r>
            <a:r>
              <a:rPr lang="en-GB" sz="1200" dirty="0">
                <a:latin typeface="Sassoon Infant Std" panose="020B0503020103030203" pitchFamily="34" charset="0"/>
              </a:rPr>
              <a:t> May at </a:t>
            </a:r>
            <a:r>
              <a:rPr lang="en-GB" sz="1200" dirty="0" err="1">
                <a:latin typeface="Sassoon Infant Std" panose="020B0503020103030203" pitchFamily="34" charset="0"/>
              </a:rPr>
              <a:t>Rigghall</a:t>
            </a:r>
            <a:r>
              <a:rPr lang="en-GB" sz="1200" dirty="0">
                <a:latin typeface="Sassoon Infant Std" panose="020B0503020103030203" pitchFamily="34" charset="0"/>
              </a:rPr>
              <a:t>. </a:t>
            </a:r>
          </a:p>
          <a:p>
            <a:endParaRPr lang="en-GB" sz="1200" dirty="0"/>
          </a:p>
        </p:txBody>
      </p:sp>
      <p:pic>
        <p:nvPicPr>
          <p:cNvPr id="1028" name="Picture 4" descr="Globe World Clip Art - Earth Clipart No Background - Png Download ...">
            <a:extLst>
              <a:ext uri="{FF2B5EF4-FFF2-40B4-BE49-F238E27FC236}">
                <a16:creationId xmlns:a16="http://schemas.microsoft.com/office/drawing/2014/main" id="{67ACA347-17DB-90FF-4DC6-D9CF9104D23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3829" y="2025333"/>
            <a:ext cx="359249" cy="35784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ee Clip Art | Free Download Clip Art | Free Clip Art | on Clipart Library">
            <a:extLst>
              <a:ext uri="{FF2B5EF4-FFF2-40B4-BE49-F238E27FC236}">
                <a16:creationId xmlns:a16="http://schemas.microsoft.com/office/drawing/2014/main" id="{B5095819-DEE9-29A6-2261-5F17369DC8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26729" y="4987719"/>
            <a:ext cx="791882" cy="87002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22A8D8C-F307-5D04-AA1F-157C924ADA02}"/>
              </a:ext>
            </a:extLst>
          </p:cNvPr>
          <p:cNvSpPr/>
          <p:nvPr/>
        </p:nvSpPr>
        <p:spPr>
          <a:xfrm>
            <a:off x="8301227" y="6115225"/>
            <a:ext cx="3409895" cy="646331"/>
          </a:xfrm>
          <a:prstGeom prst="rect">
            <a:avLst/>
          </a:prstGeom>
        </p:spPr>
        <p:txBody>
          <a:bodyPr wrap="square">
            <a:spAutoFit/>
          </a:bodyPr>
          <a:lstStyle/>
          <a:p>
            <a:pPr algn="ctr"/>
            <a:r>
              <a:rPr lang="en-GB" sz="1200" b="1" u="sng" dirty="0">
                <a:latin typeface="Sassoon Infant Std" panose="020B0503020103030203" pitchFamily="34" charset="0"/>
              </a:rPr>
              <a:t>Residential</a:t>
            </a:r>
          </a:p>
          <a:p>
            <a:pPr algn="ctr"/>
            <a:r>
              <a:rPr lang="en-GB" sz="1200" dirty="0">
                <a:latin typeface="Sassoon Infant Std" panose="020B0503020103030203" pitchFamily="34" charset="0"/>
              </a:rPr>
              <a:t>Peat Rigg will take place on Wednesday 23</a:t>
            </a:r>
            <a:r>
              <a:rPr lang="en-GB" sz="1200" baseline="30000" dirty="0">
                <a:latin typeface="Sassoon Infant Std" panose="020B0503020103030203" pitchFamily="34" charset="0"/>
              </a:rPr>
              <a:t>rd</a:t>
            </a:r>
            <a:r>
              <a:rPr lang="en-GB" sz="1200" dirty="0">
                <a:latin typeface="Sassoon Infant Std" panose="020B0503020103030203" pitchFamily="34" charset="0"/>
              </a:rPr>
              <a:t> April. </a:t>
            </a:r>
          </a:p>
          <a:p>
            <a:endParaRPr lang="en-GB" sz="1200" dirty="0"/>
          </a:p>
        </p:txBody>
      </p:sp>
    </p:spTree>
    <p:extLst>
      <p:ext uri="{BB962C8B-B14F-4D97-AF65-F5344CB8AC3E}">
        <p14:creationId xmlns:p14="http://schemas.microsoft.com/office/powerpoint/2010/main" val="31290078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TotalTime>
  <Words>745</Words>
  <Application>Microsoft Office PowerPoint</Application>
  <PresentationFormat>Widescreen</PresentationFormat>
  <Paragraphs>38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Natasha Dean</cp:lastModifiedBy>
  <cp:revision>17</cp:revision>
  <dcterms:created xsi:type="dcterms:W3CDTF">2023-12-19T09:27:32Z</dcterms:created>
  <dcterms:modified xsi:type="dcterms:W3CDTF">2025-03-31T10:26:37Z</dcterms:modified>
</cp:coreProperties>
</file>